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6969"/>
    <a:srgbClr val="814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897F-CCC6-4104-AE39-1DD5A1BBEE63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5A38-E35D-455F-A3A2-00FCBA688E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770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897F-CCC6-4104-AE39-1DD5A1BBEE63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5A38-E35D-455F-A3A2-00FCBA688E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951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897F-CCC6-4104-AE39-1DD5A1BBEE63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5A38-E35D-455F-A3A2-00FCBA688E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147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897F-CCC6-4104-AE39-1DD5A1BBEE63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5A38-E35D-455F-A3A2-00FCBA688E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104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897F-CCC6-4104-AE39-1DD5A1BBEE63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5A38-E35D-455F-A3A2-00FCBA688E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181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897F-CCC6-4104-AE39-1DD5A1BBEE63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5A38-E35D-455F-A3A2-00FCBA688E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323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897F-CCC6-4104-AE39-1DD5A1BBEE63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5A38-E35D-455F-A3A2-00FCBA688E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487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897F-CCC6-4104-AE39-1DD5A1BBEE63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5A38-E35D-455F-A3A2-00FCBA688E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969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897F-CCC6-4104-AE39-1DD5A1BBEE63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5A38-E35D-455F-A3A2-00FCBA688E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680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897F-CCC6-4104-AE39-1DD5A1BBEE63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5A38-E35D-455F-A3A2-00FCBA688E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311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897F-CCC6-4104-AE39-1DD5A1BBEE63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A5A38-E35D-455F-A3A2-00FCBA688E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187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897F-CCC6-4104-AE39-1DD5A1BBEE63}" type="datetimeFigureOut">
              <a:rPr lang="lt-LT" smtClean="0"/>
              <a:t>2016.10.24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5A38-E35D-455F-A3A2-00FCBA688EA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670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4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2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4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8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9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1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3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0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4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2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7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7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2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4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 Grybauskaitė</dc:creator>
  <cp:lastModifiedBy>Marija Grybauskaitė</cp:lastModifiedBy>
  <cp:revision>9</cp:revision>
  <dcterms:created xsi:type="dcterms:W3CDTF">2016-10-19T11:32:20Z</dcterms:created>
  <dcterms:modified xsi:type="dcterms:W3CDTF">2016-10-24T11:50:52Z</dcterms:modified>
</cp:coreProperties>
</file>