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887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202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152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22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591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490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329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452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04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212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BE44-A890-4860-B99D-F8142A231549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258D-2172-4DF3-95E2-155B7F8E3B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54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5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3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5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Grybauskaitė</dc:creator>
  <cp:lastModifiedBy>Marija Grybauskaitė</cp:lastModifiedBy>
  <cp:revision>3</cp:revision>
  <dcterms:created xsi:type="dcterms:W3CDTF">2016-10-24T07:00:14Z</dcterms:created>
  <dcterms:modified xsi:type="dcterms:W3CDTF">2016-10-24T12:42:56Z</dcterms:modified>
</cp:coreProperties>
</file>